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BE0D342-BFD8-D213-6E63-3C94CD54C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C027D4A-7EBB-7EEC-AB73-C557E485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A61EE6C-99C1-9588-3D25-52E362D1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D07B-AC8F-4FBA-8F97-82BC263E2E73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EAF270F-6FDE-A5AD-EA85-6D4612031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44D1470-061E-23A4-BD68-1E1405721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6F78-D281-4518-A117-9F66E466B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78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55EAD1-4A39-6464-CF51-80CA161FE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E51AC9C-7C4A-DD1B-0799-65786D8E9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44CF214-37E2-646C-6B76-EF848E1DD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D07B-AC8F-4FBA-8F97-82BC263E2E73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151FF4E-A1B5-9A98-5820-41E64A416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2FDBFC5-2EA5-97B0-47F3-39CB50D8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6F78-D281-4518-A117-9F66E466B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741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E670D9E4-11C1-8E05-278A-39C69EE01D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DC2202E-3458-4D66-D0DC-A34511C81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B19BA17-4CC7-606B-9696-1AC11713C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D07B-AC8F-4FBA-8F97-82BC263E2E73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EC1EF36-1A07-553E-E25D-A0746C82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85A9C1-C704-B7DA-4B0F-419119B7E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6F78-D281-4518-A117-9F66E466B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784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462E3F-917C-52CC-4608-C347FA79A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F5A56C6-D3A2-3C8F-F82F-34BFAA9E0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E4BF5E2-E23D-BCCF-8CCB-514DF75B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D07B-AC8F-4FBA-8F97-82BC263E2E73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B2D204E-A46B-0C4F-5D9E-096099FDF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77F49E3-C9C5-BE41-4654-C596F4EB8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6F78-D281-4518-A117-9F66E466B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925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C9FF5B-7CAF-368E-D0EF-C222CF166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AB1367E-461B-851A-299A-A07EAA2DF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E542738-FF8C-E3B4-07AC-5A4F56EA9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D07B-AC8F-4FBA-8F97-82BC263E2E73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4A4BC4B-A594-B03A-C27F-7D8A00431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A49D1CF-46F5-9D5B-C38C-4B40FDAD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6F78-D281-4518-A117-9F66E466B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858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2C4E8E-9216-DDA4-F37A-DB2C70EFB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905EF01-8745-281D-3B54-0C3C7538A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88E4708-1D8D-BB06-3B36-7E55998C8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E0D9EFB-D44C-0DC3-ABD4-BCBE0E9FF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D07B-AC8F-4FBA-8F97-82BC263E2E73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432573-32B4-053E-B924-C107405F3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0013B76-A4EC-0FF6-3B69-7172A5237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6F78-D281-4518-A117-9F66E466B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010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D6DA21-016E-66D2-945D-253BBEA1F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CB2DE0F-C261-A55F-CB49-98B6B48A8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0DD16F0-8BD8-3279-7B86-EB788B40D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F33656F-0B7D-5E65-F4E8-B6EFAAF1BE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DDC3D24-97F0-0870-3A40-7FD07B0B8C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C1F1D01-8A77-1D8A-0963-135587DB6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D07B-AC8F-4FBA-8F97-82BC263E2E73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2491242-E739-DC84-2D01-C2C3F8EDB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CDC05A8-60F2-B559-4824-0CF3A15C1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6F78-D281-4518-A117-9F66E466B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353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1A26DB-4292-6E9C-F5AE-0B44DE6D7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CEE188E-1792-F4CE-F511-55F4D46E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D07B-AC8F-4FBA-8F97-82BC263E2E73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5F5658D-1601-9BE5-FE1C-72318B79C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64D62D7-3D01-E619-1CE4-34804D5E7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6F78-D281-4518-A117-9F66E466B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261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FC4CE9F-12EC-F15E-6321-02940A551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D07B-AC8F-4FBA-8F97-82BC263E2E73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9E679023-FFB5-4333-1E8C-7C5087EE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5F803A4-4746-2EFA-127E-89BF038B5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6F78-D281-4518-A117-9F66E466B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840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43B868-5F96-F5D9-139C-6B995AF66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450D17-FFFF-8BAC-01F2-67F4C00C9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5D6D515-71B8-5970-5938-DC9B8D893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53DAB2E-10A8-A396-5145-4A1DB0AF8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D07B-AC8F-4FBA-8F97-82BC263E2E73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7AAACD-15A3-7C94-2B00-980909EA1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FC03C29-32EA-B7D2-F161-449FFDCE7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6F78-D281-4518-A117-9F66E466B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73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E6F8D7-AD44-B47E-5639-E90DE797F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F9FA0C0-F589-C1DE-5FE5-7C971596F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83E0BB5-0C58-7C71-D746-EB3080AC8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8E156C6-142F-357C-9409-534CDC628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D07B-AC8F-4FBA-8F97-82BC263E2E73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FB849A1-B0C1-A4E0-2553-C3457BD6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52B6ED6-01B5-385E-6D0D-9D36D3297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6F78-D281-4518-A117-9F66E466B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495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E47B8EC-7B20-A329-CEC9-E87A4746F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9C6B99B-057D-654D-88A8-1158BBC09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41CCBE2-1B73-2EEC-7989-8C4F6B2527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0ED07B-AC8F-4FBA-8F97-82BC263E2E73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2B01F2E-BA46-540E-748E-856186FEFF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958BEA-3715-A791-0738-7989D023D8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BD6F78-D281-4518-A117-9F66E466B1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427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B5A57D9-149D-367D-0531-A9DA28C5DA7D}"/>
              </a:ext>
            </a:extLst>
          </p:cNvPr>
          <p:cNvSpPr/>
          <p:nvPr/>
        </p:nvSpPr>
        <p:spPr>
          <a:xfrm>
            <a:off x="1895475" y="1181100"/>
            <a:ext cx="8591550" cy="42195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10E7FD8-FF27-A9E7-CC32-0BD9F29F3C2F}"/>
              </a:ext>
            </a:extLst>
          </p:cNvPr>
          <p:cNvSpPr txBox="1"/>
          <p:nvPr/>
        </p:nvSpPr>
        <p:spPr>
          <a:xfrm>
            <a:off x="2428292" y="1457325"/>
            <a:ext cx="7335416" cy="3816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Planleggingsdager i Brumlebassen barnehage 24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Tirsdag 2. januar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Tirsdag 2. april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Fredag 10. mai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Mandag 5. august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Oktober dato kommer </a:t>
            </a:r>
          </a:p>
        </p:txBody>
      </p:sp>
    </p:spTree>
    <p:extLst>
      <p:ext uri="{BB962C8B-B14F-4D97-AF65-F5344CB8AC3E}">
        <p14:creationId xmlns:p14="http://schemas.microsoft.com/office/powerpoint/2010/main" val="3220708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1E325841A66E409852F7E857E35DC8" ma:contentTypeVersion="4" ma:contentTypeDescription="Create a new document." ma:contentTypeScope="" ma:versionID="5c06e8b2da0e4434bda5e83cecb4d849">
  <xsd:schema xmlns:xsd="http://www.w3.org/2001/XMLSchema" xmlns:xs="http://www.w3.org/2001/XMLSchema" xmlns:p="http://schemas.microsoft.com/office/2006/metadata/properties" xmlns:ns3="14226ff8-5204-46e8-bfeb-f6770d58bdcd" targetNamespace="http://schemas.microsoft.com/office/2006/metadata/properties" ma:root="true" ma:fieldsID="721aa2015c12257f96152565ad371029" ns3:_="">
    <xsd:import namespace="14226ff8-5204-46e8-bfeb-f6770d58bdc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226ff8-5204-46e8-bfeb-f6770d58bd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70EA86-CB3E-41D6-85A0-7E0A90BD57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226ff8-5204-46e8-bfeb-f6770d58bd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A32D78-4B81-451E-B6C9-9C5FD18060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D999BE-C40F-4466-BBAD-AB0B41A36EBC}">
  <ds:schemaRefs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14226ff8-5204-46e8-bfeb-f6770d58bdcd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Styrer Brumlebassen</dc:creator>
  <cp:lastModifiedBy>Styrer Brumlebassen</cp:lastModifiedBy>
  <cp:revision>2</cp:revision>
  <dcterms:created xsi:type="dcterms:W3CDTF">2024-02-29T10:41:02Z</dcterms:created>
  <dcterms:modified xsi:type="dcterms:W3CDTF">2024-02-29T11:03:34Z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0x0101008F1E325841A66E409852F7E857E35DC8</vt:lpwstr>
  </property>
</Properties>
</file>